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6" r:id="rId18"/>
    <p:sldId id="270" r:id="rId19"/>
    <p:sldId id="271" r:id="rId20"/>
    <p:sldId id="272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ll\Desktop\Урок МИНСК Зимницкая И.П\Слайды МИНС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ell\Desktop\Урок МИНСК Зимницкая И.П\Слайды МИНСК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ell\Desktop\Урок МИНСК Зимницкая И.П\Слайды МИНСК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ell\Desktop\Урок МИНСК Зимницкая И.П\Слайды МИНСК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ell\Desktop\Урок МИНСК Зимницкая И.П\Слайды МИНСК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ell\Desktop\Урок МИНСК Зимницкая И.П\Слайды МИНСК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ell\Desktop\Урок МИНСК Зимницкая И.П\Слайды МИНСК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ell\Desktop\Урок МИНСК Зимницкая И.П\Слайды МИНСК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ell\Desktop\Урок МИНСК Зимницкая И.П\0da2bf737e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ell\Desktop\Урок МИНСК Зимницкая И.П\Слайды МИНСК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ell\Desktop\Урок МИНСК Зимницкая И.П\Слайды МИНСК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7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be-BY" sz="7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7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нск</a:t>
            </a:r>
            <a:r>
              <a:rPr lang="ru-RU" sz="7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</a:t>
            </a:r>
            <a:r>
              <a:rPr lang="be-BY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5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Рэспубл</a:t>
            </a:r>
            <a:r>
              <a:rPr lang="be-BY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be-BY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Беларусь</a:t>
            </a:r>
            <a:r>
              <a:rPr lang="ru-RU" sz="5600" b="1" dirty="0" smtClean="0">
                <a:solidFill>
                  <a:srgbClr val="002060"/>
                </a:solidFill>
              </a:rPr>
              <a:t/>
            </a:r>
            <a:br>
              <a:rPr lang="ru-RU" sz="5600" b="1" dirty="0" smtClean="0">
                <a:solidFill>
                  <a:srgbClr val="002060"/>
                </a:solidFill>
              </a:rPr>
            </a:br>
            <a:endParaRPr lang="ru-RU" sz="5600" dirty="0"/>
          </a:p>
        </p:txBody>
      </p:sp>
      <p:pic>
        <p:nvPicPr>
          <p:cNvPr id="1026" name="Picture 2" descr="F:\картинки МИНСК\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00" cy="464344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Dell\Desktop\Урок МИНСК Зимницкая И.П\Слайды МИНСК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7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be-BY" sz="7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7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нск</a:t>
            </a:r>
            <a:r>
              <a:rPr lang="ru-RU" sz="7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</a:t>
            </a:r>
            <a:r>
              <a:rPr lang="be-BY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5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Рэспубл</a:t>
            </a:r>
            <a:r>
              <a:rPr lang="be-BY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be-BY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Беларусь</a:t>
            </a:r>
            <a:r>
              <a:rPr lang="ru-RU" sz="5600" b="1" dirty="0" smtClean="0">
                <a:solidFill>
                  <a:srgbClr val="002060"/>
                </a:solidFill>
              </a:rPr>
              <a:t/>
            </a:r>
            <a:br>
              <a:rPr lang="ru-RU" sz="5600" b="1" dirty="0" smtClean="0">
                <a:solidFill>
                  <a:srgbClr val="002060"/>
                </a:solidFill>
              </a:rPr>
            </a:br>
            <a:endParaRPr lang="ru-RU" sz="5600" dirty="0"/>
          </a:p>
        </p:txBody>
      </p:sp>
      <p:pic>
        <p:nvPicPr>
          <p:cNvPr id="1026" name="Picture 2" descr="F:\картинки МИНСК\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00" cy="464344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e-BY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гісторыі мінулага Мінска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Dell\Desktop\Галя\ГОРОД МИНСК - для распечатки\картинки МИНСК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ell\Desktop\Урок МИНСК Зимницкая И.П\Слайды МИНСК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ell\Desktop\Урок МИНСК Зимницкая И.П\Слайды МИНС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ell\Desktop\Урок МИНСК Зимницкая И.П\Слайды МИНСК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ell\Desktop\Урок МИНСК Зимницкая И.П\Слайды МИНС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ell\Desktop\Урок МИНСК Зимницкая И.П\Слайды МИНСК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ell\Desktop\Урок МИНСК Зимницкая И.П\Слайды МИНС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Экран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Мінск –  сталіца  Рэспублікі Беларусь </vt:lpstr>
      <vt:lpstr>З  гісторыі мінулага Мінска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Мінск –  сталіца  Рэспублікі Беларусь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Windows User</cp:lastModifiedBy>
  <cp:revision>9</cp:revision>
  <dcterms:created xsi:type="dcterms:W3CDTF">2012-10-13T14:27:01Z</dcterms:created>
  <dcterms:modified xsi:type="dcterms:W3CDTF">2017-01-08T10:55:24Z</dcterms:modified>
</cp:coreProperties>
</file>